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66" r:id="rId3"/>
    <p:sldMasterId id="2147483670" r:id="rId4"/>
  </p:sldMasterIdLst>
  <p:notesMasterIdLst>
    <p:notesMasterId r:id="rId14"/>
  </p:notesMasterIdLst>
  <p:sldIdLst>
    <p:sldId id="273" r:id="rId5"/>
    <p:sldId id="268" r:id="rId6"/>
    <p:sldId id="272" r:id="rId7"/>
    <p:sldId id="269" r:id="rId8"/>
    <p:sldId id="274" r:id="rId9"/>
    <p:sldId id="257" r:id="rId10"/>
    <p:sldId id="258" r:id="rId11"/>
    <p:sldId id="259" r:id="rId12"/>
    <p:sldId id="271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8FA"/>
    <a:srgbClr val="ABABFF"/>
    <a:srgbClr val="872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ish S" userId="a68afebe86b6ddf7" providerId="LiveId" clId="{B248800A-918C-4334-8A19-0EB1DAE1105C}"/>
    <pc:docChg chg="undo redo custSel addSld delSld modSld sldOrd delMainMaster">
      <pc:chgData name="Vinish S" userId="a68afebe86b6ddf7" providerId="LiveId" clId="{B248800A-918C-4334-8A19-0EB1DAE1105C}" dt="2025-04-02T05:28:14.069" v="410" actId="113"/>
      <pc:docMkLst>
        <pc:docMk/>
      </pc:docMkLst>
      <pc:sldChg chg="addSp modSp mod">
        <pc:chgData name="Vinish S" userId="a68afebe86b6ddf7" providerId="LiveId" clId="{B248800A-918C-4334-8A19-0EB1DAE1105C}" dt="2025-04-02T05:27:58.540" v="407" actId="113"/>
        <pc:sldMkLst>
          <pc:docMk/>
          <pc:sldMk cId="0" sldId="256"/>
        </pc:sldMkLst>
      </pc:sldChg>
      <pc:sldChg chg="addSp delSp modSp mod">
        <pc:chgData name="Vinish S" userId="a68afebe86b6ddf7" providerId="LiveId" clId="{B248800A-918C-4334-8A19-0EB1DAE1105C}" dt="2025-04-02T05:28:03.799" v="408" actId="113"/>
        <pc:sldMkLst>
          <pc:docMk/>
          <pc:sldMk cId="0" sldId="257"/>
        </pc:sldMkLst>
        <pc:spChg chg="mod">
          <ac:chgData name="Vinish S" userId="a68afebe86b6ddf7" providerId="LiveId" clId="{B248800A-918C-4334-8A19-0EB1DAE1105C}" dt="2025-04-02T04:19:01.947" v="138" actId="14100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inish S" userId="a68afebe86b6ddf7" providerId="LiveId" clId="{B248800A-918C-4334-8A19-0EB1DAE1105C}" dt="2025-04-02T05:28:03.799" v="408" actId="113"/>
          <ac:spMkLst>
            <pc:docMk/>
            <pc:sldMk cId="0" sldId="257"/>
            <ac:spMk id="126" creationId="{00000000-0000-0000-0000-000000000000}"/>
          </ac:spMkLst>
        </pc:spChg>
        <pc:cxnChg chg="add mod">
          <ac:chgData name="Vinish S" userId="a68afebe86b6ddf7" providerId="LiveId" clId="{B248800A-918C-4334-8A19-0EB1DAE1105C}" dt="2025-04-02T04:19:35.051" v="146"/>
          <ac:cxnSpMkLst>
            <pc:docMk/>
            <pc:sldMk cId="0" sldId="257"/>
            <ac:cxnSpMk id="3" creationId="{2B8E0403-AD21-7326-2B74-E8257D0F4B5E}"/>
          </ac:cxnSpMkLst>
        </pc:cxnChg>
      </pc:sldChg>
      <pc:sldChg chg="addSp delSp modSp mod">
        <pc:chgData name="Vinish S" userId="a68afebe86b6ddf7" providerId="LiveId" clId="{B248800A-918C-4334-8A19-0EB1DAE1105C}" dt="2025-04-02T05:28:09.209" v="409" actId="113"/>
        <pc:sldMkLst>
          <pc:docMk/>
          <pc:sldMk cId="0" sldId="258"/>
        </pc:sldMkLst>
        <pc:spChg chg="mod">
          <ac:chgData name="Vinish S" userId="a68afebe86b6ddf7" providerId="LiveId" clId="{B248800A-918C-4334-8A19-0EB1DAE1105C}" dt="2025-04-02T04:23:07.946" v="184" actId="207"/>
          <ac:spMkLst>
            <pc:docMk/>
            <pc:sldMk cId="0" sldId="258"/>
            <ac:spMk id="128" creationId="{00000000-0000-0000-0000-000000000000}"/>
          </ac:spMkLst>
        </pc:spChg>
        <pc:cxnChg chg="mod">
          <ac:chgData name="Vinish S" userId="a68afebe86b6ddf7" providerId="LiveId" clId="{B248800A-918C-4334-8A19-0EB1DAE1105C}" dt="2025-04-02T04:20:52.903" v="164" actId="1076"/>
          <ac:cxnSpMkLst>
            <pc:docMk/>
            <pc:sldMk cId="0" sldId="258"/>
            <ac:cxnSpMk id="130" creationId="{00000000-0000-0000-0000-000000000000}"/>
          </ac:cxnSpMkLst>
        </pc:cxnChg>
      </pc:sldChg>
      <pc:sldChg chg="addSp delSp modSp mod">
        <pc:chgData name="Vinish S" userId="a68afebe86b6ddf7" providerId="LiveId" clId="{B248800A-918C-4334-8A19-0EB1DAE1105C}" dt="2025-04-02T05:28:14.069" v="410" actId="113"/>
        <pc:sldMkLst>
          <pc:docMk/>
          <pc:sldMk cId="0" sldId="259"/>
        </pc:sldMkLst>
        <pc:spChg chg="add mod">
          <ac:chgData name="Vinish S" userId="a68afebe86b6ddf7" providerId="LiveId" clId="{B248800A-918C-4334-8A19-0EB1DAE1105C}" dt="2025-04-02T04:23:02.968" v="183" actId="207"/>
          <ac:spMkLst>
            <pc:docMk/>
            <pc:sldMk cId="0" sldId="259"/>
            <ac:spMk id="2" creationId="{8CD901B6-A4BC-E8B8-FF67-95DD26552056}"/>
          </ac:spMkLst>
        </pc:spChg>
        <pc:cxnChg chg="add mod">
          <ac:chgData name="Vinish S" userId="a68afebe86b6ddf7" providerId="LiveId" clId="{B248800A-918C-4334-8A19-0EB1DAE1105C}" dt="2025-04-02T04:22:26.961" v="175"/>
          <ac:cxnSpMkLst>
            <pc:docMk/>
            <pc:sldMk cId="0" sldId="259"/>
            <ac:cxnSpMk id="4" creationId="{202F70C9-C92F-4942-4217-0CBCBCD700B9}"/>
          </ac:cxnSpMkLst>
        </pc:cxnChg>
      </pc:sldChg>
      <pc:sldChg chg="del">
        <pc:chgData name="Vinish S" userId="a68afebe86b6ddf7" providerId="LiveId" clId="{B248800A-918C-4334-8A19-0EB1DAE1105C}" dt="2025-04-02T04:23:25.392" v="188" actId="47"/>
        <pc:sldMkLst>
          <pc:docMk/>
          <pc:sldMk cId="0" sldId="262"/>
        </pc:sldMkLst>
      </pc:sldChg>
      <pc:sldChg chg="del">
        <pc:chgData name="Vinish S" userId="a68afebe86b6ddf7" providerId="LiveId" clId="{B248800A-918C-4334-8A19-0EB1DAE1105C}" dt="2025-04-02T04:23:24.238" v="187" actId="47"/>
        <pc:sldMkLst>
          <pc:docMk/>
          <pc:sldMk cId="0" sldId="263"/>
        </pc:sldMkLst>
      </pc:sldChg>
      <pc:sldChg chg="addSp delSp modSp mod modAnim">
        <pc:chgData name="Vinish S" userId="a68afebe86b6ddf7" providerId="LiveId" clId="{B248800A-918C-4334-8A19-0EB1DAE1105C}" dt="2025-04-02T04:55:57.463" v="293" actId="1076"/>
        <pc:sldMkLst>
          <pc:docMk/>
          <pc:sldMk cId="1543108497" sldId="268"/>
        </pc:sldMkLst>
        <pc:spChg chg="add mod">
          <ac:chgData name="Vinish S" userId="a68afebe86b6ddf7" providerId="LiveId" clId="{B248800A-918C-4334-8A19-0EB1DAE1105C}" dt="2025-04-02T04:55:57.463" v="293" actId="1076"/>
          <ac:spMkLst>
            <pc:docMk/>
            <pc:sldMk cId="1543108497" sldId="268"/>
            <ac:spMk id="2" creationId="{4DC5F777-E7E7-3991-1F47-EEE70877B6BE}"/>
          </ac:spMkLst>
        </pc:spChg>
      </pc:sldChg>
      <pc:sldChg chg="addSp delSp modSp add del mod">
        <pc:chgData name="Vinish S" userId="a68afebe86b6ddf7" providerId="LiveId" clId="{B248800A-918C-4334-8A19-0EB1DAE1105C}" dt="2025-04-02T05:12:18.610" v="404" actId="1440"/>
        <pc:sldMkLst>
          <pc:docMk/>
          <pc:sldMk cId="2520121434" sldId="269"/>
        </pc:sldMkLst>
        <pc:spChg chg="add mod">
          <ac:chgData name="Vinish S" userId="a68afebe86b6ddf7" providerId="LiveId" clId="{B248800A-918C-4334-8A19-0EB1DAE1105C}" dt="2025-04-02T04:13:13.292" v="63" actId="14100"/>
          <ac:spMkLst>
            <pc:docMk/>
            <pc:sldMk cId="2520121434" sldId="269"/>
            <ac:spMk id="6" creationId="{946D01D8-DB74-F684-BAD8-9E099B665D6D}"/>
          </ac:spMkLst>
        </pc:spChg>
        <pc:spChg chg="add mod">
          <ac:chgData name="Vinish S" userId="a68afebe86b6ddf7" providerId="LiveId" clId="{B248800A-918C-4334-8A19-0EB1DAE1105C}" dt="2025-04-02T04:26:31.980" v="212" actId="1076"/>
          <ac:spMkLst>
            <pc:docMk/>
            <pc:sldMk cId="2520121434" sldId="269"/>
            <ac:spMk id="8" creationId="{CC2B98B5-BFB4-E79C-E538-0ACF67CD7140}"/>
          </ac:spMkLst>
        </pc:spChg>
        <pc:cxnChg chg="mod">
          <ac:chgData name="Vinish S" userId="a68afebe86b6ddf7" providerId="LiveId" clId="{B248800A-918C-4334-8A19-0EB1DAE1105C}" dt="2025-04-02T04:11:22.344" v="35" actId="1076"/>
          <ac:cxnSpMkLst>
            <pc:docMk/>
            <pc:sldMk cId="2520121434" sldId="269"/>
            <ac:cxnSpMk id="124" creationId="{E9EDB7AD-AAA9-728F-5356-C3C963DABC1E}"/>
          </ac:cxnSpMkLst>
        </pc:cxnChg>
      </pc:sldChg>
      <pc:sldChg chg="del">
        <pc:chgData name="Vinish S" userId="a68afebe86b6ddf7" providerId="LiveId" clId="{B248800A-918C-4334-8A19-0EB1DAE1105C}" dt="2025-04-02T04:23:26.403" v="189" actId="47"/>
        <pc:sldMkLst>
          <pc:docMk/>
          <pc:sldMk cId="1801390057" sldId="270"/>
        </pc:sldMkLst>
      </pc:sldChg>
      <pc:sldChg chg="addSp delSp modSp new add del mod">
        <pc:chgData name="Vinish S" userId="a68afebe86b6ddf7" providerId="LiveId" clId="{B248800A-918C-4334-8A19-0EB1DAE1105C}" dt="2025-04-02T05:08:05.324" v="399" actId="1440"/>
        <pc:sldMkLst>
          <pc:docMk/>
          <pc:sldMk cId="1818918617" sldId="272"/>
        </pc:sldMkLst>
        <pc:spChg chg="add mod">
          <ac:chgData name="Vinish S" userId="a68afebe86b6ddf7" providerId="LiveId" clId="{B248800A-918C-4334-8A19-0EB1DAE1105C}" dt="2025-04-02T04:27:30.192" v="231" actId="20577"/>
          <ac:spMkLst>
            <pc:docMk/>
            <pc:sldMk cId="1818918617" sldId="272"/>
            <ac:spMk id="3" creationId="{BF560302-2860-F347-6141-17B5253F78FD}"/>
          </ac:spMkLst>
        </pc:spChg>
        <pc:spChg chg="add mod">
          <ac:chgData name="Vinish S" userId="a68afebe86b6ddf7" providerId="LiveId" clId="{B248800A-918C-4334-8A19-0EB1DAE1105C}" dt="2025-04-02T05:07:20.874" v="389" actId="14100"/>
          <ac:spMkLst>
            <pc:docMk/>
            <pc:sldMk cId="1818918617" sldId="272"/>
            <ac:spMk id="4" creationId="{75B45620-6F8C-58CD-C1E0-DD4BCDD46004}"/>
          </ac:spMkLst>
        </pc:spChg>
        <pc:cxnChg chg="add mod">
          <ac:chgData name="Vinish S" userId="a68afebe86b6ddf7" providerId="LiveId" clId="{B248800A-918C-4334-8A19-0EB1DAE1105C}" dt="2025-04-02T04:27:23.461" v="220"/>
          <ac:cxnSpMkLst>
            <pc:docMk/>
            <pc:sldMk cId="1818918617" sldId="272"/>
            <ac:cxnSpMk id="2" creationId="{7B974331-8DA6-04E2-2668-B53AE6152603}"/>
          </ac:cxnSpMkLst>
        </pc:cxnChg>
      </pc:sldChg>
      <pc:sldChg chg="del">
        <pc:chgData name="Vinish S" userId="a68afebe86b6ddf7" providerId="LiveId" clId="{B248800A-918C-4334-8A19-0EB1DAE1105C}" dt="2025-04-02T04:23:22.933" v="186" actId="47"/>
        <pc:sldMkLst>
          <pc:docMk/>
          <pc:sldMk cId="2482134139" sldId="272"/>
        </pc:sldMkLst>
      </pc:sldChg>
      <pc:sldChg chg="addSp modSp new mod ord">
        <pc:chgData name="Vinish S" userId="a68afebe86b6ddf7" providerId="LiveId" clId="{B248800A-918C-4334-8A19-0EB1DAE1105C}" dt="2025-04-02T05:26:05.391" v="406" actId="1076"/>
        <pc:sldMkLst>
          <pc:docMk/>
          <pc:sldMk cId="1236271766" sldId="273"/>
        </pc:sldMkLst>
        <pc:spChg chg="add mod">
          <ac:chgData name="Vinish S" userId="a68afebe86b6ddf7" providerId="LiveId" clId="{B248800A-918C-4334-8A19-0EB1DAE1105C}" dt="2025-04-02T05:25:56.974" v="405" actId="1076"/>
          <ac:spMkLst>
            <pc:docMk/>
            <pc:sldMk cId="1236271766" sldId="273"/>
            <ac:spMk id="2" creationId="{0FFD31C3-0A93-E3A2-4A3E-F76467892691}"/>
          </ac:spMkLst>
        </pc:spChg>
        <pc:spChg chg="add mod">
          <ac:chgData name="Vinish S" userId="a68afebe86b6ddf7" providerId="LiveId" clId="{B248800A-918C-4334-8A19-0EB1DAE1105C}" dt="2025-04-02T05:26:05.391" v="406" actId="1076"/>
          <ac:spMkLst>
            <pc:docMk/>
            <pc:sldMk cId="1236271766" sldId="273"/>
            <ac:spMk id="3" creationId="{D49173D2-4339-10CB-9F8A-DB5BBA22FF5B}"/>
          </ac:spMkLst>
        </pc:spChg>
      </pc:sld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50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50"/>
            <pc:sldLayoutMk cId="0" sldId="2147483651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52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52"/>
            <pc:sldLayoutMk cId="0" sldId="2147483653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54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54"/>
            <pc:sldLayoutMk cId="0" sldId="2147483655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56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56"/>
            <pc:sldLayoutMk cId="0" sldId="2147483657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58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58"/>
            <pc:sldLayoutMk cId="0" sldId="2147483659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62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62"/>
            <pc:sldLayoutMk cId="0" sldId="2147483663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64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64"/>
            <pc:sldLayoutMk cId="0" sldId="2147483665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68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68"/>
            <pc:sldLayoutMk cId="0" sldId="2147483669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72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72"/>
            <pc:sldLayoutMk cId="0" sldId="2147483673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74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74"/>
            <pc:sldLayoutMk cId="0" sldId="2147483675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76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76"/>
            <pc:sldLayoutMk cId="0" sldId="2147483677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78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78"/>
            <pc:sldLayoutMk cId="0" sldId="2147483679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82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82"/>
            <pc:sldLayoutMk cId="0" sldId="2147483683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84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84"/>
            <pc:sldLayoutMk cId="0" sldId="2147483685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86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86"/>
            <pc:sldLayoutMk cId="0" sldId="2147483687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88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88"/>
            <pc:sldLayoutMk cId="0" sldId="2147483689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90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90"/>
            <pc:sldLayoutMk cId="0" sldId="2147483691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92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92"/>
            <pc:sldLayoutMk cId="0" sldId="2147483693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94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94"/>
            <pc:sldLayoutMk cId="0" sldId="2147483695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96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96"/>
            <pc:sldLayoutMk cId="0" sldId="2147483697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698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698"/>
            <pc:sldLayoutMk cId="0" sldId="2147483699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700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700"/>
            <pc:sldLayoutMk cId="0" sldId="2147483701"/>
          </pc:sldLayoutMkLst>
        </pc:sldLayoutChg>
      </pc:sldMasterChg>
      <pc:sldMasterChg chg="del delSldLayout">
        <pc:chgData name="Vinish S" userId="a68afebe86b6ddf7" providerId="LiveId" clId="{B248800A-918C-4334-8A19-0EB1DAE1105C}" dt="2025-04-02T04:09:42.059" v="14"/>
        <pc:sldMasterMkLst>
          <pc:docMk/>
          <pc:sldMasterMk cId="0" sldId="2147483702"/>
        </pc:sldMasterMkLst>
        <pc:sldLayoutChg chg="del">
          <pc:chgData name="Vinish S" userId="a68afebe86b6ddf7" providerId="LiveId" clId="{B248800A-918C-4334-8A19-0EB1DAE1105C}" dt="2025-04-02T04:09:42.059" v="14"/>
          <pc:sldLayoutMkLst>
            <pc:docMk/>
            <pc:sldMasterMk cId="0" sldId="2147483702"/>
            <pc:sldLayoutMk cId="0" sldId="2147483703"/>
          </pc:sldLayoutMkLst>
        </pc:sldLayoutChg>
      </pc:sldMasterChg>
    </pc:docChg>
  </pc:docChgLst>
  <pc:docChgLst>
    <pc:chgData name="Vinish S" userId="a68afebe86b6ddf7" providerId="LiveId" clId="{873F0F2E-6DC6-47DD-AEF4-1E9D220E89AF}"/>
    <pc:docChg chg="undo redo custSel addSld delSld modSld addMainMaster delMainMaster">
      <pc:chgData name="Vinish S" userId="a68afebe86b6ddf7" providerId="LiveId" clId="{873F0F2E-6DC6-47DD-AEF4-1E9D220E89AF}" dt="2025-04-12T07:16:58.909" v="876" actId="404"/>
      <pc:docMkLst>
        <pc:docMk/>
      </pc:docMkLst>
      <pc:sldChg chg="addSp delSp modSp del mod">
        <pc:chgData name="Vinish S" userId="a68afebe86b6ddf7" providerId="LiveId" clId="{873F0F2E-6DC6-47DD-AEF4-1E9D220E89AF}" dt="2025-04-02T09:53:59.669" v="333" actId="47"/>
        <pc:sldMkLst>
          <pc:docMk/>
          <pc:sldMk cId="0" sldId="256"/>
        </pc:sldMkLst>
      </pc:sldChg>
      <pc:sldChg chg="addSp modSp mod">
        <pc:chgData name="Vinish S" userId="a68afebe86b6ddf7" providerId="LiveId" clId="{873F0F2E-6DC6-47DD-AEF4-1E9D220E89AF}" dt="2025-04-02T09:51:28.321" v="258" actId="113"/>
        <pc:sldMkLst>
          <pc:docMk/>
          <pc:sldMk cId="0" sldId="257"/>
        </pc:sldMkLst>
        <pc:spChg chg="mod">
          <ac:chgData name="Vinish S" userId="a68afebe86b6ddf7" providerId="LiveId" clId="{873F0F2E-6DC6-47DD-AEF4-1E9D220E89AF}" dt="2025-04-02T09:46:46.931" v="243" actId="20577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inish S" userId="a68afebe86b6ddf7" providerId="LiveId" clId="{873F0F2E-6DC6-47DD-AEF4-1E9D220E89AF}" dt="2025-04-02T09:51:28.321" v="258" actId="113"/>
          <ac:spMkLst>
            <pc:docMk/>
            <pc:sldMk cId="0" sldId="257"/>
            <ac:spMk id="126" creationId="{00000000-0000-0000-0000-000000000000}"/>
          </ac:spMkLst>
        </pc:spChg>
      </pc:sldChg>
      <pc:sldChg chg="addSp delSp modSp mod">
        <pc:chgData name="Vinish S" userId="a68afebe86b6ddf7" providerId="LiveId" clId="{873F0F2E-6DC6-47DD-AEF4-1E9D220E89AF}" dt="2025-04-02T10:26:27.152" v="714" actId="113"/>
        <pc:sldMkLst>
          <pc:docMk/>
          <pc:sldMk cId="0" sldId="258"/>
        </pc:sldMkLst>
        <pc:spChg chg="add mod">
          <ac:chgData name="Vinish S" userId="a68afebe86b6ddf7" providerId="LiveId" clId="{873F0F2E-6DC6-47DD-AEF4-1E9D220E89AF}" dt="2025-04-02T10:26:27.152" v="714" actId="113"/>
          <ac:spMkLst>
            <pc:docMk/>
            <pc:sldMk cId="0" sldId="258"/>
            <ac:spMk id="4" creationId="{AE35635B-E383-228E-73C0-33EA222B302B}"/>
          </ac:spMkLst>
        </pc:spChg>
        <pc:spChg chg="mod">
          <ac:chgData name="Vinish S" userId="a68afebe86b6ddf7" providerId="LiveId" clId="{873F0F2E-6DC6-47DD-AEF4-1E9D220E89AF}" dt="2025-04-02T10:08:32.624" v="475" actId="14100"/>
          <ac:spMkLst>
            <pc:docMk/>
            <pc:sldMk cId="0" sldId="258"/>
            <ac:spMk id="128" creationId="{00000000-0000-0000-0000-000000000000}"/>
          </ac:spMkLst>
        </pc:spChg>
        <pc:cxnChg chg="mod">
          <ac:chgData name="Vinish S" userId="a68afebe86b6ddf7" providerId="LiveId" clId="{873F0F2E-6DC6-47DD-AEF4-1E9D220E89AF}" dt="2025-04-02T10:07:37.376" v="466" actId="1076"/>
          <ac:cxnSpMkLst>
            <pc:docMk/>
            <pc:sldMk cId="0" sldId="258"/>
            <ac:cxnSpMk id="130" creationId="{00000000-0000-0000-0000-000000000000}"/>
          </ac:cxnSpMkLst>
        </pc:cxnChg>
      </pc:sldChg>
      <pc:sldChg chg="addSp delSp modSp add del mod">
        <pc:chgData name="Vinish S" userId="a68afebe86b6ddf7" providerId="LiveId" clId="{873F0F2E-6DC6-47DD-AEF4-1E9D220E89AF}" dt="2025-04-02T10:24:15.881" v="685" actId="1076"/>
        <pc:sldMkLst>
          <pc:docMk/>
          <pc:sldMk cId="0" sldId="259"/>
        </pc:sldMkLst>
        <pc:spChg chg="mod">
          <ac:chgData name="Vinish S" userId="a68afebe86b6ddf7" providerId="LiveId" clId="{873F0F2E-6DC6-47DD-AEF4-1E9D220E89AF}" dt="2025-04-02T10:23:41.176" v="677" actId="14100"/>
          <ac:spMkLst>
            <pc:docMk/>
            <pc:sldMk cId="0" sldId="259"/>
            <ac:spMk id="2" creationId="{8CD901B6-A4BC-E8B8-FF67-95DD26552056}"/>
          </ac:spMkLst>
        </pc:spChg>
        <pc:spChg chg="add mod topLvl">
          <ac:chgData name="Vinish S" userId="a68afebe86b6ddf7" providerId="LiveId" clId="{873F0F2E-6DC6-47DD-AEF4-1E9D220E89AF}" dt="2025-04-02T10:24:03.375" v="682" actId="164"/>
          <ac:spMkLst>
            <pc:docMk/>
            <pc:sldMk cId="0" sldId="259"/>
            <ac:spMk id="9" creationId="{E5716EFB-275E-B078-B826-41F54DE1E30B}"/>
          </ac:spMkLst>
        </pc:spChg>
        <pc:spChg chg="add mod topLvl">
          <ac:chgData name="Vinish S" userId="a68afebe86b6ddf7" providerId="LiveId" clId="{873F0F2E-6DC6-47DD-AEF4-1E9D220E89AF}" dt="2025-04-02T10:24:01.019" v="681" actId="164"/>
          <ac:spMkLst>
            <pc:docMk/>
            <pc:sldMk cId="0" sldId="259"/>
            <ac:spMk id="10" creationId="{739DD82E-0EEA-9514-C3F2-154525E47B74}"/>
          </ac:spMkLst>
        </pc:spChg>
        <pc:spChg chg="add mod topLvl">
          <ac:chgData name="Vinish S" userId="a68afebe86b6ddf7" providerId="LiveId" clId="{873F0F2E-6DC6-47DD-AEF4-1E9D220E89AF}" dt="2025-04-02T10:23:57.904" v="680" actId="164"/>
          <ac:spMkLst>
            <pc:docMk/>
            <pc:sldMk cId="0" sldId="259"/>
            <ac:spMk id="11" creationId="{AAB4CA74-1493-1002-398B-C22A7A856A3E}"/>
          </ac:spMkLst>
        </pc:spChg>
        <pc:spChg chg="add mod topLvl">
          <ac:chgData name="Vinish S" userId="a68afebe86b6ddf7" providerId="LiveId" clId="{873F0F2E-6DC6-47DD-AEF4-1E9D220E89AF}" dt="2025-04-02T10:23:55.067" v="679" actId="164"/>
          <ac:spMkLst>
            <pc:docMk/>
            <pc:sldMk cId="0" sldId="259"/>
            <ac:spMk id="12" creationId="{BDAF05A5-47A4-A7DE-5C62-5A4212AD8F29}"/>
          </ac:spMkLst>
        </pc:spChg>
        <pc:spChg chg="add mod ord topLvl">
          <ac:chgData name="Vinish S" userId="a68afebe86b6ddf7" providerId="LiveId" clId="{873F0F2E-6DC6-47DD-AEF4-1E9D220E89AF}" dt="2025-04-02T10:24:03.375" v="682" actId="164"/>
          <ac:spMkLst>
            <pc:docMk/>
            <pc:sldMk cId="0" sldId="259"/>
            <ac:spMk id="13" creationId="{7B4037D9-6EF8-CB64-CA51-53B8AE408689}"/>
          </ac:spMkLst>
        </pc:spChg>
        <pc:spChg chg="add mod ord topLvl">
          <ac:chgData name="Vinish S" userId="a68afebe86b6ddf7" providerId="LiveId" clId="{873F0F2E-6DC6-47DD-AEF4-1E9D220E89AF}" dt="2025-04-02T10:24:01.019" v="681" actId="164"/>
          <ac:spMkLst>
            <pc:docMk/>
            <pc:sldMk cId="0" sldId="259"/>
            <ac:spMk id="14" creationId="{2ADEA0EE-272B-45C4-A51D-628C2FF4D204}"/>
          </ac:spMkLst>
        </pc:spChg>
        <pc:spChg chg="add mod ord topLvl">
          <ac:chgData name="Vinish S" userId="a68afebe86b6ddf7" providerId="LiveId" clId="{873F0F2E-6DC6-47DD-AEF4-1E9D220E89AF}" dt="2025-04-02T10:23:57.904" v="680" actId="164"/>
          <ac:spMkLst>
            <pc:docMk/>
            <pc:sldMk cId="0" sldId="259"/>
            <ac:spMk id="15" creationId="{1C0C4BE6-A956-DBCF-1DF2-FFA10829AB78}"/>
          </ac:spMkLst>
        </pc:spChg>
        <pc:spChg chg="add mod topLvl">
          <ac:chgData name="Vinish S" userId="a68afebe86b6ddf7" providerId="LiveId" clId="{873F0F2E-6DC6-47DD-AEF4-1E9D220E89AF}" dt="2025-04-02T10:23:55.067" v="679" actId="164"/>
          <ac:spMkLst>
            <pc:docMk/>
            <pc:sldMk cId="0" sldId="259"/>
            <ac:spMk id="17" creationId="{B8678F88-948A-5ABB-28FB-C5199251158F}"/>
          </ac:spMkLst>
        </pc:spChg>
        <pc:grpChg chg="add mod">
          <ac:chgData name="Vinish S" userId="a68afebe86b6ddf7" providerId="LiveId" clId="{873F0F2E-6DC6-47DD-AEF4-1E9D220E89AF}" dt="2025-04-02T10:24:15.881" v="685" actId="1076"/>
          <ac:grpSpMkLst>
            <pc:docMk/>
            <pc:sldMk cId="0" sldId="259"/>
            <ac:grpSpMk id="19" creationId="{90EEC009-9802-A031-7B77-E5ED41D9B76B}"/>
          </ac:grpSpMkLst>
        </pc:grpChg>
        <pc:grpChg chg="add mod">
          <ac:chgData name="Vinish S" userId="a68afebe86b6ddf7" providerId="LiveId" clId="{873F0F2E-6DC6-47DD-AEF4-1E9D220E89AF}" dt="2025-04-02T10:23:57.904" v="680" actId="164"/>
          <ac:grpSpMkLst>
            <pc:docMk/>
            <pc:sldMk cId="0" sldId="259"/>
            <ac:grpSpMk id="20" creationId="{8807885A-9B92-C29A-C126-340B1F554975}"/>
          </ac:grpSpMkLst>
        </pc:grpChg>
        <pc:grpChg chg="add mod">
          <ac:chgData name="Vinish S" userId="a68afebe86b6ddf7" providerId="LiveId" clId="{873F0F2E-6DC6-47DD-AEF4-1E9D220E89AF}" dt="2025-04-02T10:24:11.788" v="684" actId="1076"/>
          <ac:grpSpMkLst>
            <pc:docMk/>
            <pc:sldMk cId="0" sldId="259"/>
            <ac:grpSpMk id="21" creationId="{5AE12C79-8A62-C55F-6D51-6026CB037009}"/>
          </ac:grpSpMkLst>
        </pc:grpChg>
        <pc:grpChg chg="add mod">
          <ac:chgData name="Vinish S" userId="a68afebe86b6ddf7" providerId="LiveId" clId="{873F0F2E-6DC6-47DD-AEF4-1E9D220E89AF}" dt="2025-04-02T10:24:08.549" v="683" actId="1076"/>
          <ac:grpSpMkLst>
            <pc:docMk/>
            <pc:sldMk cId="0" sldId="259"/>
            <ac:grpSpMk id="22" creationId="{78B21BC6-8D96-286A-7EA1-BC39846221CE}"/>
          </ac:grpSpMkLst>
        </pc:grpChg>
        <pc:cxnChg chg="mod">
          <ac:chgData name="Vinish S" userId="a68afebe86b6ddf7" providerId="LiveId" clId="{873F0F2E-6DC6-47DD-AEF4-1E9D220E89AF}" dt="2025-04-02T10:23:34.460" v="674" actId="1076"/>
          <ac:cxnSpMkLst>
            <pc:docMk/>
            <pc:sldMk cId="0" sldId="259"/>
            <ac:cxnSpMk id="4" creationId="{202F70C9-C92F-4942-4217-0CBCBCD700B9}"/>
          </ac:cxnSpMkLst>
        </pc:cxnChg>
      </pc:sldChg>
      <pc:sldChg chg="modSp mod">
        <pc:chgData name="Vinish S" userId="a68afebe86b6ddf7" providerId="LiveId" clId="{873F0F2E-6DC6-47DD-AEF4-1E9D220E89AF}" dt="2025-04-02T09:28:15" v="2"/>
        <pc:sldMkLst>
          <pc:docMk/>
          <pc:sldMk cId="1543108497" sldId="268"/>
        </pc:sldMkLst>
        <pc:spChg chg="mod">
          <ac:chgData name="Vinish S" userId="a68afebe86b6ddf7" providerId="LiveId" clId="{873F0F2E-6DC6-47DD-AEF4-1E9D220E89AF}" dt="2025-04-02T09:28:15" v="2"/>
          <ac:spMkLst>
            <pc:docMk/>
            <pc:sldMk cId="1543108497" sldId="268"/>
            <ac:spMk id="2" creationId="{4DC5F777-E7E7-3991-1F47-EEE70877B6BE}"/>
          </ac:spMkLst>
        </pc:spChg>
      </pc:sldChg>
      <pc:sldChg chg="addSp delSp modSp mod">
        <pc:chgData name="Vinish S" userId="a68afebe86b6ddf7" providerId="LiveId" clId="{873F0F2E-6DC6-47DD-AEF4-1E9D220E89AF}" dt="2025-04-03T05:04:34.573" v="863"/>
        <pc:sldMkLst>
          <pc:docMk/>
          <pc:sldMk cId="2520121434" sldId="269"/>
        </pc:sldMkLst>
        <pc:spChg chg="mod">
          <ac:chgData name="Vinish S" userId="a68afebe86b6ddf7" providerId="LiveId" clId="{873F0F2E-6DC6-47DD-AEF4-1E9D220E89AF}" dt="2025-04-02T09:35:59.959" v="77" actId="403"/>
          <ac:spMkLst>
            <pc:docMk/>
            <pc:sldMk cId="2520121434" sldId="269"/>
            <ac:spMk id="6" creationId="{946D01D8-DB74-F684-BAD8-9E099B665D6D}"/>
          </ac:spMkLst>
        </pc:spChg>
        <pc:spChg chg="mod">
          <ac:chgData name="Vinish S" userId="a68afebe86b6ddf7" providerId="LiveId" clId="{873F0F2E-6DC6-47DD-AEF4-1E9D220E89AF}" dt="2025-04-03T05:04:34.573" v="863"/>
          <ac:spMkLst>
            <pc:docMk/>
            <pc:sldMk cId="2520121434" sldId="269"/>
            <ac:spMk id="8" creationId="{CC2B98B5-BFB4-E79C-E538-0ACF67CD7140}"/>
          </ac:spMkLst>
        </pc:spChg>
        <pc:picChg chg="add mod">
          <ac:chgData name="Vinish S" userId="a68afebe86b6ddf7" providerId="LiveId" clId="{873F0F2E-6DC6-47DD-AEF4-1E9D220E89AF}" dt="2025-04-03T04:40:30.809" v="719" actId="1440"/>
          <ac:picMkLst>
            <pc:docMk/>
            <pc:sldMk cId="2520121434" sldId="269"/>
            <ac:picMk id="2056" creationId="{6633372B-81E4-9872-999E-D02994B37C49}"/>
          </ac:picMkLst>
        </pc:picChg>
      </pc:sldChg>
      <pc:sldChg chg="delSp mod delAnim">
        <pc:chgData name="Vinish S" userId="a68afebe86b6ddf7" providerId="LiveId" clId="{873F0F2E-6DC6-47DD-AEF4-1E9D220E89AF}" dt="2025-04-02T10:24:22.467" v="686" actId="478"/>
        <pc:sldMkLst>
          <pc:docMk/>
          <pc:sldMk cId="2563430950" sldId="271"/>
        </pc:sldMkLst>
      </pc:sldChg>
      <pc:sldChg chg="addSp delSp modSp mod">
        <pc:chgData name="Vinish S" userId="a68afebe86b6ddf7" providerId="LiveId" clId="{873F0F2E-6DC6-47DD-AEF4-1E9D220E89AF}" dt="2025-04-03T04:59:56.684" v="823" actId="20577"/>
        <pc:sldMkLst>
          <pc:docMk/>
          <pc:sldMk cId="1818918617" sldId="272"/>
        </pc:sldMkLst>
        <pc:spChg chg="mod">
          <ac:chgData name="Vinish S" userId="a68afebe86b6ddf7" providerId="LiveId" clId="{873F0F2E-6DC6-47DD-AEF4-1E9D220E89AF}" dt="2025-04-02T09:36:09.019" v="82" actId="20577"/>
          <ac:spMkLst>
            <pc:docMk/>
            <pc:sldMk cId="1818918617" sldId="272"/>
            <ac:spMk id="3" creationId="{BF560302-2860-F347-6141-17B5253F78FD}"/>
          </ac:spMkLst>
        </pc:spChg>
        <pc:spChg chg="mod">
          <ac:chgData name="Vinish S" userId="a68afebe86b6ddf7" providerId="LiveId" clId="{873F0F2E-6DC6-47DD-AEF4-1E9D220E89AF}" dt="2025-04-03T04:59:56.684" v="823" actId="20577"/>
          <ac:spMkLst>
            <pc:docMk/>
            <pc:sldMk cId="1818918617" sldId="272"/>
            <ac:spMk id="4" creationId="{75B45620-6F8C-58CD-C1E0-DD4BCDD46004}"/>
          </ac:spMkLst>
        </pc:spChg>
        <pc:picChg chg="add mod">
          <ac:chgData name="Vinish S" userId="a68afebe86b6ddf7" providerId="LiveId" clId="{873F0F2E-6DC6-47DD-AEF4-1E9D220E89AF}" dt="2025-04-03T04:41:11.598" v="740" actId="1440"/>
          <ac:picMkLst>
            <pc:docMk/>
            <pc:sldMk cId="1818918617" sldId="272"/>
            <ac:picMk id="1026" creationId="{3E3D10FA-DCE4-446B-3999-00A0B3F6A5C4}"/>
          </ac:picMkLst>
        </pc:picChg>
      </pc:sldChg>
      <pc:sldChg chg="addSp modSp mod">
        <pc:chgData name="Vinish S" userId="a68afebe86b6ddf7" providerId="LiveId" clId="{873F0F2E-6DC6-47DD-AEF4-1E9D220E89AF}" dt="2025-04-12T07:16:58.909" v="876" actId="404"/>
        <pc:sldMkLst>
          <pc:docMk/>
          <pc:sldMk cId="1236271766" sldId="273"/>
        </pc:sldMkLst>
        <pc:spChg chg="mod">
          <ac:chgData name="Vinish S" userId="a68afebe86b6ddf7" providerId="LiveId" clId="{873F0F2E-6DC6-47DD-AEF4-1E9D220E89AF}" dt="2025-04-02T09:55:43.845" v="335" actId="1076"/>
          <ac:spMkLst>
            <pc:docMk/>
            <pc:sldMk cId="1236271766" sldId="273"/>
            <ac:spMk id="2" creationId="{0FFD31C3-0A93-E3A2-4A3E-F76467892691}"/>
          </ac:spMkLst>
        </pc:spChg>
        <pc:spChg chg="mod">
          <ac:chgData name="Vinish S" userId="a68afebe86b6ddf7" providerId="LiveId" clId="{873F0F2E-6DC6-47DD-AEF4-1E9D220E89AF}" dt="2025-04-02T09:56:31.672" v="368" actId="1076"/>
          <ac:spMkLst>
            <pc:docMk/>
            <pc:sldMk cId="1236271766" sldId="273"/>
            <ac:spMk id="3" creationId="{D49173D2-4339-10CB-9F8A-DB5BBA22FF5B}"/>
          </ac:spMkLst>
        </pc:spChg>
        <pc:spChg chg="add mod">
          <ac:chgData name="Vinish S" userId="a68afebe86b6ddf7" providerId="LiveId" clId="{873F0F2E-6DC6-47DD-AEF4-1E9D220E89AF}" dt="2025-04-12T07:16:58.909" v="876" actId="404"/>
          <ac:spMkLst>
            <pc:docMk/>
            <pc:sldMk cId="1236271766" sldId="273"/>
            <ac:spMk id="5" creationId="{BB7498E7-16E0-3046-416D-79FCF0ECA59B}"/>
          </ac:spMkLst>
        </pc:spChg>
      </pc:sldChg>
      <pc:sldChg chg="addSp delSp modSp add mod">
        <pc:chgData name="Vinish S" userId="a68afebe86b6ddf7" providerId="LiveId" clId="{873F0F2E-6DC6-47DD-AEF4-1E9D220E89AF}" dt="2025-04-03T05:04:52.923" v="865" actId="20577"/>
        <pc:sldMkLst>
          <pc:docMk/>
          <pc:sldMk cId="90832108" sldId="274"/>
        </pc:sldMkLst>
        <pc:spChg chg="add mod">
          <ac:chgData name="Vinish S" userId="a68afebe86b6ddf7" providerId="LiveId" clId="{873F0F2E-6DC6-47DD-AEF4-1E9D220E89AF}" dt="2025-04-02T09:53:57.435" v="332"/>
          <ac:spMkLst>
            <pc:docMk/>
            <pc:sldMk cId="90832108" sldId="274"/>
            <ac:spMk id="2" creationId="{E1059289-263D-B4F7-1331-4AD6A9211F4F}"/>
          </ac:spMkLst>
        </pc:spChg>
        <pc:spChg chg="add mod">
          <ac:chgData name="Vinish S" userId="a68afebe86b6ddf7" providerId="LiveId" clId="{873F0F2E-6DC6-47DD-AEF4-1E9D220E89AF}" dt="2025-04-03T05:04:52.923" v="865" actId="20577"/>
          <ac:spMkLst>
            <pc:docMk/>
            <pc:sldMk cId="90832108" sldId="274"/>
            <ac:spMk id="4" creationId="{0AE0CF17-CBD1-BBBD-22B1-6C3666BFF4D3}"/>
          </ac:spMkLst>
        </pc:spChg>
        <pc:picChg chg="mod">
          <ac:chgData name="Vinish S" userId="a68afebe86b6ddf7" providerId="LiveId" clId="{873F0F2E-6DC6-47DD-AEF4-1E9D220E89AF}" dt="2025-04-03T04:40:51.984" v="739" actId="14861"/>
          <ac:picMkLst>
            <pc:docMk/>
            <pc:sldMk cId="90832108" sldId="274"/>
            <ac:picMk id="2056" creationId="{EC9CD7C7-DE21-59D2-BB11-781F499A25ED}"/>
          </ac:picMkLst>
        </pc:picChg>
        <pc:cxnChg chg="add mod">
          <ac:chgData name="Vinish S" userId="a68afebe86b6ddf7" providerId="LiveId" clId="{873F0F2E-6DC6-47DD-AEF4-1E9D220E89AF}" dt="2025-04-02T09:53:57.435" v="332"/>
          <ac:cxnSpMkLst>
            <pc:docMk/>
            <pc:sldMk cId="90832108" sldId="274"/>
            <ac:cxnSpMk id="3" creationId="{F7C54FE1-678D-6DF8-A337-4335AFEDDD66}"/>
          </ac:cxnSpMkLst>
        </pc:cxnChg>
      </pc:sldChg>
      <pc:sldMasterChg chg="add del addSldLayout delSldLayout">
        <pc:chgData name="Vinish S" userId="a68afebe86b6ddf7" providerId="LiveId" clId="{873F0F2E-6DC6-47DD-AEF4-1E9D220E89AF}" dt="2025-04-02T09:46:40.918" v="241" actId="47"/>
        <pc:sldMasterMkLst>
          <pc:docMk/>
          <pc:sldMasterMk cId="0" sldId="2147483666"/>
        </pc:sldMasterMkLst>
        <pc:sldLayoutChg chg="add del">
          <pc:chgData name="Vinish S" userId="a68afebe86b6ddf7" providerId="LiveId" clId="{873F0F2E-6DC6-47DD-AEF4-1E9D220E89AF}" dt="2025-04-02T09:46:40.918" v="241" actId="47"/>
          <pc:sldLayoutMkLst>
            <pc:docMk/>
            <pc:sldMasterMk cId="0" sldId="2147483666"/>
            <pc:sldLayoutMk cId="0" sldId="2147483667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45D0CF-A3BE-4DD3-BF17-DCF938B1C522}" type="datetimeFigureOut">
              <a:rPr lang="en-US" smtClean="0"/>
              <a:t>4/12/2025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183E51-535A-4165-8D3E-4253A7DEE6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657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696040" y="608040"/>
            <a:ext cx="573444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2"/>
          <p:cNvGrpSpPr/>
          <p:nvPr/>
        </p:nvGrpSpPr>
        <p:grpSpPr>
          <a:xfrm>
            <a:off x="-1428840" y="-2489040"/>
            <a:ext cx="13306680" cy="9433440"/>
            <a:chOff x="-1428840" y="-2489040"/>
            <a:chExt cx="13306680" cy="9433440"/>
          </a:xfrm>
        </p:grpSpPr>
        <p:pic>
          <p:nvPicPr>
            <p:cNvPr id="7" name="Google Shape;10;p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1428840" y="13442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" name="Google Shape;11;p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6734880" y="18014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" name="Google Shape;12;p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>
              <a:off x="4248720" y="-248904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13160" y="920520"/>
            <a:ext cx="6838560" cy="1785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99;p16"/>
          <p:cNvGrpSpPr/>
          <p:nvPr/>
        </p:nvGrpSpPr>
        <p:grpSpPr>
          <a:xfrm>
            <a:off x="-397800" y="-3097080"/>
            <a:ext cx="10073520" cy="11778840"/>
            <a:chOff x="-397800" y="-3097080"/>
            <a:chExt cx="10073520" cy="11778840"/>
          </a:xfrm>
        </p:grpSpPr>
        <p:pic>
          <p:nvPicPr>
            <p:cNvPr id="32" name="Google Shape;100;p1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3467160" y="-2031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3" name="Google Shape;101;p1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2700000" flipH="1">
              <a:off x="667080" y="2472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13160" y="448200"/>
            <a:ext cx="2783160" cy="1034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645520" y="822600"/>
            <a:ext cx="3498120" cy="34981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7222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22;p19"/>
          <p:cNvPicPr/>
          <p:nvPr/>
        </p:nvPicPr>
        <p:blipFill>
          <a:blip r:embed="rId3">
            <a:alphaModFix amt="80000"/>
          </a:blip>
          <a:stretch/>
        </p:blipFill>
        <p:spPr>
          <a:xfrm rot="2700000" flipH="1">
            <a:off x="819360" y="1939680"/>
            <a:ext cx="5143320" cy="514332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910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713160" y="1281600"/>
            <a:ext cx="7717320" cy="246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16;p3"/>
          <p:cNvGrpSpPr/>
          <p:nvPr/>
        </p:nvGrpSpPr>
        <p:grpSpPr>
          <a:xfrm>
            <a:off x="-457200" y="-3469680"/>
            <a:ext cx="10056960" cy="10261440"/>
            <a:chOff x="-457200" y="-3469680"/>
            <a:chExt cx="10056960" cy="10261440"/>
          </a:xfrm>
        </p:grpSpPr>
        <p:pic>
          <p:nvPicPr>
            <p:cNvPr id="54" name="Google Shape;17;p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 flipH="1">
              <a:off x="-457200" y="-20318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5" name="Google Shape;18;p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4296240" y="164880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6" name="Google Shape;19;p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3391200" y="-24044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13160" y="2695680"/>
            <a:ext cx="6923880" cy="110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title"/>
          </p:nvPr>
        </p:nvSpPr>
        <p:spPr>
          <a:xfrm>
            <a:off x="7142040" y="1263240"/>
            <a:ext cx="1288440" cy="110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6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FFD31C3-0A93-E3A2-4A3E-F76467892691}"/>
              </a:ext>
            </a:extLst>
          </p:cNvPr>
          <p:cNvSpPr/>
          <p:nvPr/>
        </p:nvSpPr>
        <p:spPr>
          <a:xfrm>
            <a:off x="2740599" y="2133291"/>
            <a:ext cx="3662802" cy="876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3600" b="1" dirty="0">
                <a:solidFill>
                  <a:srgbClr val="002060"/>
                </a:solidFill>
                <a:latin typeface="Barlow Bold"/>
                <a:ea typeface="Barlow Bold" pitchFamily="34" charset="-122"/>
                <a:cs typeface="Barlow Bold" pitchFamily="34" charset="-120"/>
              </a:rPr>
              <a:t>ASSESSMENT</a:t>
            </a:r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3" name="Text 3">
            <a:extLst>
              <a:ext uri="{FF2B5EF4-FFF2-40B4-BE49-F238E27FC236}">
                <a16:creationId xmlns:a16="http://schemas.microsoft.com/office/drawing/2014/main" id="{D49173D2-4339-10CB-9F8A-DB5BBA22FF5B}"/>
              </a:ext>
            </a:extLst>
          </p:cNvPr>
          <p:cNvSpPr/>
          <p:nvPr/>
        </p:nvSpPr>
        <p:spPr>
          <a:xfrm>
            <a:off x="5357333" y="2796395"/>
            <a:ext cx="680308" cy="213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200" dirty="0">
                <a:latin typeface="Bahnschrift" panose="020B0502040204020203" pitchFamily="34" charset="0"/>
              </a:rPr>
              <a:t>02-04-25</a:t>
            </a:r>
            <a:endParaRPr lang="en-US" sz="1200" dirty="0">
              <a:solidFill>
                <a:srgbClr val="002060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7498E7-16E0-3046-416D-79FCF0ECA59B}"/>
              </a:ext>
            </a:extLst>
          </p:cNvPr>
          <p:cNvSpPr txBox="1"/>
          <p:nvPr/>
        </p:nvSpPr>
        <p:spPr>
          <a:xfrm>
            <a:off x="6970643" y="4682194"/>
            <a:ext cx="200439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900" dirty="0"/>
              <a:t>Presented by S. Vinish</a:t>
            </a:r>
          </a:p>
        </p:txBody>
      </p:sp>
    </p:spTree>
    <p:extLst>
      <p:ext uri="{BB962C8B-B14F-4D97-AF65-F5344CB8AC3E}">
        <p14:creationId xmlns:p14="http://schemas.microsoft.com/office/powerpoint/2010/main" val="1236271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AE519-A68E-4C20-A2BE-45CC58378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DC5F777-E7E7-3991-1F47-EEE70877B6BE}"/>
              </a:ext>
            </a:extLst>
          </p:cNvPr>
          <p:cNvSpPr/>
          <p:nvPr/>
        </p:nvSpPr>
        <p:spPr>
          <a:xfrm>
            <a:off x="1054972" y="1256683"/>
            <a:ext cx="7034056" cy="2305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3200" b="1" dirty="0">
                <a:solidFill>
                  <a:srgbClr val="002060"/>
                </a:solidFill>
                <a:latin typeface="Barlow Bold"/>
                <a:ea typeface="Barlow Bold" pitchFamily="34" charset="-122"/>
                <a:cs typeface="Barlow Bold" pitchFamily="34" charset="-120"/>
              </a:rPr>
              <a:t>What is firewall, What are the types? What's the Main purpose &amp; where it is used in SAP system?</a:t>
            </a:r>
            <a:endParaRPr 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3108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201;p31">
            <a:extLst>
              <a:ext uri="{FF2B5EF4-FFF2-40B4-BE49-F238E27FC236}">
                <a16:creationId xmlns:a16="http://schemas.microsoft.com/office/drawing/2014/main" id="{7B974331-8DA6-04E2-2668-B53AE6152603}"/>
              </a:ext>
            </a:extLst>
          </p:cNvPr>
          <p:cNvCxnSpPr>
            <a:cxnSpLocks/>
          </p:cNvCxnSpPr>
          <p:nvPr/>
        </p:nvCxnSpPr>
        <p:spPr>
          <a:xfrm>
            <a:off x="0" y="1369322"/>
            <a:ext cx="4012629" cy="336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  <p:sp>
        <p:nvSpPr>
          <p:cNvPr id="3" name="Text 0">
            <a:extLst>
              <a:ext uri="{FF2B5EF4-FFF2-40B4-BE49-F238E27FC236}">
                <a16:creationId xmlns:a16="http://schemas.microsoft.com/office/drawing/2014/main" id="{BF560302-2860-F347-6141-17B5253F78FD}"/>
              </a:ext>
            </a:extLst>
          </p:cNvPr>
          <p:cNvSpPr/>
          <p:nvPr/>
        </p:nvSpPr>
        <p:spPr>
          <a:xfrm>
            <a:off x="372230" y="491736"/>
            <a:ext cx="7857370" cy="877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2800" b="1" dirty="0">
                <a:solidFill>
                  <a:srgbClr val="00206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Firewall?</a:t>
            </a:r>
            <a:endParaRPr lang="en-US" sz="2800" dirty="0">
              <a:solidFill>
                <a:srgbClr val="002060"/>
              </a:solidFill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75B45620-6F8C-58CD-C1E0-DD4BCDD46004}"/>
              </a:ext>
            </a:extLst>
          </p:cNvPr>
          <p:cNvSpPr/>
          <p:nvPr/>
        </p:nvSpPr>
        <p:spPr>
          <a:xfrm>
            <a:off x="623707" y="1655198"/>
            <a:ext cx="4245143" cy="2527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Definition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– A firewall is a network security device or software that monitors and controls network traffic.</a:t>
            </a:r>
          </a:p>
          <a:p>
            <a:pPr algn="l"/>
            <a:endParaRPr lang="en-US" sz="600" b="0" i="0" dirty="0">
              <a:solidFill>
                <a:srgbClr val="374151"/>
              </a:solidFill>
              <a:effectLst/>
              <a:latin typeface="Bahnschrift" panose="020B050204020402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Function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– It enforces security rules to regulate incoming and outgoing traffic.</a:t>
            </a:r>
          </a:p>
          <a:p>
            <a:pPr algn="l"/>
            <a:endParaRPr lang="en-US" sz="600" b="0" i="0" dirty="0">
              <a:solidFill>
                <a:srgbClr val="374151"/>
              </a:solidFill>
              <a:effectLst/>
              <a:latin typeface="Bahnschrift" panose="020B050204020402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Purpose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– It creates a barrier between a trusted internal network and untrusted external networks, like the internet.</a:t>
            </a:r>
          </a:p>
          <a:p>
            <a:pPr algn="l"/>
            <a:endParaRPr lang="en-US" sz="600" b="0" i="0" dirty="0">
              <a:solidFill>
                <a:srgbClr val="374151"/>
              </a:solidFill>
              <a:effectLst/>
              <a:latin typeface="Bahnschrift" panose="020B050204020402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 Firewalls can be </a:t>
            </a: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hardware-based, software-based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, or a combination of both.</a:t>
            </a:r>
            <a:endParaRPr lang="en-US" sz="1400" dirty="0">
              <a:solidFill>
                <a:schemeClr val="bg1">
                  <a:lumMod val="10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1026" name="Picture 2" descr="What Is A Firewall? | Exa Networks">
            <a:extLst>
              <a:ext uri="{FF2B5EF4-FFF2-40B4-BE49-F238E27FC236}">
                <a16:creationId xmlns:a16="http://schemas.microsoft.com/office/drawing/2014/main" id="{3E3D10FA-DCE4-446B-3999-00A0B3F6A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5569" y="1504536"/>
            <a:ext cx="3279223" cy="19675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8918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453C27-3AE9-5E5D-D307-29D7F9877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201;p31">
            <a:extLst>
              <a:ext uri="{FF2B5EF4-FFF2-40B4-BE49-F238E27FC236}">
                <a16:creationId xmlns:a16="http://schemas.microsoft.com/office/drawing/2014/main" id="{E9EDB7AD-AAA9-728F-5356-C3C963DABC1E}"/>
              </a:ext>
            </a:extLst>
          </p:cNvPr>
          <p:cNvCxnSpPr>
            <a:cxnSpLocks/>
          </p:cNvCxnSpPr>
          <p:nvPr/>
        </p:nvCxnSpPr>
        <p:spPr>
          <a:xfrm>
            <a:off x="0" y="1369322"/>
            <a:ext cx="4012629" cy="336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  <p:sp>
        <p:nvSpPr>
          <p:cNvPr id="6" name="Text 0">
            <a:extLst>
              <a:ext uri="{FF2B5EF4-FFF2-40B4-BE49-F238E27FC236}">
                <a16:creationId xmlns:a16="http://schemas.microsoft.com/office/drawing/2014/main" id="{946D01D8-DB74-F684-BAD8-9E099B665D6D}"/>
              </a:ext>
            </a:extLst>
          </p:cNvPr>
          <p:cNvSpPr/>
          <p:nvPr/>
        </p:nvSpPr>
        <p:spPr>
          <a:xfrm>
            <a:off x="372230" y="491736"/>
            <a:ext cx="2713827" cy="877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2800" b="1" dirty="0">
                <a:solidFill>
                  <a:srgbClr val="00206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Types of Firewall</a:t>
            </a:r>
            <a:endParaRPr lang="en-US" sz="2800" dirty="0">
              <a:solidFill>
                <a:srgbClr val="002060"/>
              </a:solidFill>
            </a:endParaRPr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CC2B98B5-BFB4-E79C-E538-0ACF67CD7140}"/>
              </a:ext>
            </a:extLst>
          </p:cNvPr>
          <p:cNvSpPr/>
          <p:nvPr/>
        </p:nvSpPr>
        <p:spPr>
          <a:xfrm>
            <a:off x="559957" y="1537225"/>
            <a:ext cx="5520121" cy="278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Packet-Filtering Firewalls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:</a:t>
            </a:r>
          </a:p>
          <a:p>
            <a:pPr lvl="1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Operates at the network layer (Layer 3).</a:t>
            </a:r>
          </a:p>
          <a:p>
            <a:pPr lvl="1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Examines packets based on IP addresses, ports, and protocols.</a:t>
            </a:r>
          </a:p>
          <a:p>
            <a:pPr lvl="1"/>
            <a:endParaRPr lang="en-US" sz="600" b="0" i="0" dirty="0">
              <a:solidFill>
                <a:srgbClr val="374151"/>
              </a:solidFill>
              <a:effectLst/>
              <a:latin typeface="Bahnschrift" panose="020B0502040204020203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Stateful Inspection Firewalls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:</a:t>
            </a:r>
          </a:p>
          <a:p>
            <a:pPr lvl="1" algn="l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Works at Layer 3 and Layer 4 (Network &amp; Transport).</a:t>
            </a:r>
          </a:p>
          <a:p>
            <a:pPr lvl="1" algn="l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Keeps track of active connections and makes filtering decisions based on connection states.</a:t>
            </a:r>
          </a:p>
          <a:p>
            <a:pPr lvl="1" algn="l"/>
            <a:endParaRPr lang="en-US" sz="600" b="0" i="0" dirty="0">
              <a:solidFill>
                <a:srgbClr val="374151"/>
              </a:solidFill>
              <a:effectLst/>
              <a:latin typeface="Bahnschrift" panose="020B0502040204020203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Proxy Firewalls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:</a:t>
            </a:r>
          </a:p>
          <a:p>
            <a:pPr lvl="1" algn="l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Operates at the application layer (Layer 7).</a:t>
            </a:r>
          </a:p>
          <a:p>
            <a:pPr lvl="1" algn="l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Inspects application data and prevents direct communication between external users and internal systems</a:t>
            </a:r>
          </a:p>
        </p:txBody>
      </p:sp>
      <p:pic>
        <p:nvPicPr>
          <p:cNvPr id="2056" name="Picture 8" descr="What is a firewall? What it does and why you need it">
            <a:extLst>
              <a:ext uri="{FF2B5EF4-FFF2-40B4-BE49-F238E27FC236}">
                <a16:creationId xmlns:a16="http://schemas.microsoft.com/office/drawing/2014/main" id="{6633372B-81E4-9872-999E-D02994B37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227" y="0"/>
            <a:ext cx="2449773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121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53283-EB75-CF5E-5DF2-BFFBB2CE5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What is a firewall? What it does and why you need it">
            <a:extLst>
              <a:ext uri="{FF2B5EF4-FFF2-40B4-BE49-F238E27FC236}">
                <a16:creationId xmlns:a16="http://schemas.microsoft.com/office/drawing/2014/main" id="{EC9CD7C7-DE21-59D2-BB11-781F499A2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49773" cy="5143500"/>
          </a:xfrm>
          <a:prstGeom prst="rect">
            <a:avLst/>
          </a:prstGeom>
          <a:ln>
            <a:noFill/>
          </a:ln>
          <a:effectLst>
            <a:outerShdw blurRad="292100" dist="139700" dir="984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laceHolder 1">
            <a:extLst>
              <a:ext uri="{FF2B5EF4-FFF2-40B4-BE49-F238E27FC236}">
                <a16:creationId xmlns:a16="http://schemas.microsoft.com/office/drawing/2014/main" id="{E1059289-263D-B4F7-1331-4AD6A9211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6915" y="636846"/>
            <a:ext cx="4384905" cy="60903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dirty="0">
                <a:solidFill>
                  <a:srgbClr val="002060"/>
                </a:solidFill>
                <a:latin typeface="Barlow Bold"/>
              </a:rPr>
              <a:t>Continued…</a:t>
            </a:r>
            <a:endParaRPr lang="fr-FR" sz="2400" b="1" strike="noStrike" spc="-1" dirty="0">
              <a:solidFill>
                <a:srgbClr val="002060"/>
              </a:solidFill>
              <a:latin typeface="Barlow Bold"/>
            </a:endParaRPr>
          </a:p>
        </p:txBody>
      </p:sp>
      <p:cxnSp>
        <p:nvCxnSpPr>
          <p:cNvPr id="3" name="Google Shape;201;p31">
            <a:extLst>
              <a:ext uri="{FF2B5EF4-FFF2-40B4-BE49-F238E27FC236}">
                <a16:creationId xmlns:a16="http://schemas.microsoft.com/office/drawing/2014/main" id="{F7C54FE1-678D-6DF8-A337-4335AFEDDD66}"/>
              </a:ext>
            </a:extLst>
          </p:cNvPr>
          <p:cNvCxnSpPr>
            <a:cxnSpLocks/>
          </p:cNvCxnSpPr>
          <p:nvPr/>
        </p:nvCxnSpPr>
        <p:spPr>
          <a:xfrm>
            <a:off x="2449773" y="1387620"/>
            <a:ext cx="3855493" cy="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AE0CF17-CBD1-BBBD-22B1-6C3666BFF4D3}"/>
              </a:ext>
            </a:extLst>
          </p:cNvPr>
          <p:cNvSpPr txBox="1"/>
          <p:nvPr/>
        </p:nvSpPr>
        <p:spPr>
          <a:xfrm>
            <a:off x="2800293" y="1617833"/>
            <a:ext cx="597794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l">
              <a:buFont typeface="+mj-lt"/>
              <a:buAutoNum type="arabicPeriod" startAt="4"/>
            </a:pP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Next-Generation Firewalls (NGFW)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:</a:t>
            </a:r>
          </a:p>
          <a:p>
            <a:pPr lvl="1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Combines traditional firewall functions with advanced security features like deep packet inspection (DPI), intrusion prevention, and malware filtering.</a:t>
            </a:r>
          </a:p>
          <a:p>
            <a:pPr lvl="1" algn="l"/>
            <a:endParaRPr lang="en-US" sz="600" b="0" i="0" dirty="0">
              <a:solidFill>
                <a:srgbClr val="374151"/>
              </a:solidFill>
              <a:effectLst/>
              <a:latin typeface="Bahnschrift" panose="020B0502040204020203" pitchFamily="34" charset="0"/>
            </a:endParaRPr>
          </a:p>
          <a:p>
            <a:pPr marL="228600" indent="-228600" algn="l">
              <a:buFont typeface="+mj-lt"/>
              <a:buAutoNum type="arabicPeriod" startAt="4"/>
            </a:pP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Network Firewall</a:t>
            </a:r>
          </a:p>
          <a:p>
            <a:pPr lvl="1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Hardware-based, placed at the boundary of a network.</a:t>
            </a:r>
          </a:p>
          <a:p>
            <a:pPr lvl="1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Protects an entire network rather than a single device.</a:t>
            </a:r>
            <a:endParaRPr lang="en-US" sz="1400" b="1" i="0" dirty="0">
              <a:solidFill>
                <a:srgbClr val="374151"/>
              </a:solidFill>
              <a:effectLst/>
              <a:latin typeface="Bahnschrift" panose="020B0502040204020203" pitchFamily="34" charset="0"/>
            </a:endParaRPr>
          </a:p>
          <a:p>
            <a:pPr marL="228600" indent="-228600" algn="l">
              <a:buFont typeface="+mj-lt"/>
              <a:buAutoNum type="arabicPeriod" startAt="4"/>
            </a:pP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Cloud-Based Firewall (Firewall-as-a-Service - </a:t>
            </a:r>
            <a:r>
              <a:rPr lang="en-US" sz="1400" b="1" i="0" dirty="0" err="1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FWaaS</a:t>
            </a:r>
            <a:r>
              <a:rPr lang="en-US" sz="1400" b="1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)</a:t>
            </a:r>
          </a:p>
          <a:p>
            <a:pPr lvl="1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Hosted in the cloud by third-party providers</a:t>
            </a:r>
          </a:p>
          <a:p>
            <a:pPr lvl="1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Protects cloud workloads and applications</a:t>
            </a:r>
          </a:p>
          <a:p>
            <a:pPr lvl="1"/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✅ Scalable and </a:t>
            </a:r>
            <a:r>
              <a:rPr lang="en-US" sz="1400" i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managed remotely</a:t>
            </a:r>
          </a:p>
          <a:p>
            <a:pPr lvl="1"/>
            <a:r>
              <a:rPr lang="en-US" sz="1400" i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📌 </a:t>
            </a:r>
            <a:r>
              <a:rPr lang="en-US" sz="1400" i="0" dirty="0">
                <a:solidFill>
                  <a:srgbClr val="374151"/>
                </a:solidFill>
                <a:effectLst/>
                <a:latin typeface="Bahnschrift" panose="020B0502040204020203" pitchFamily="34" charset="0"/>
              </a:rPr>
              <a:t>Example: AWS Network Firewall, Azure Firewall</a:t>
            </a:r>
          </a:p>
          <a:p>
            <a:pPr lvl="1"/>
            <a:endParaRPr lang="en-US" sz="1400" b="0" i="0" dirty="0">
              <a:solidFill>
                <a:srgbClr val="374151"/>
              </a:soli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3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714239" y="632040"/>
            <a:ext cx="7654509" cy="66004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dirty="0">
                <a:solidFill>
                  <a:srgbClr val="002060"/>
                </a:solidFill>
                <a:latin typeface="Barlow Bold"/>
              </a:rPr>
              <a:t>Main purpose of the Firewall</a:t>
            </a:r>
            <a:endParaRPr lang="fr-FR" sz="2400" b="1" strike="noStrike" spc="-1" dirty="0">
              <a:solidFill>
                <a:srgbClr val="002060"/>
              </a:solidFill>
              <a:latin typeface="Barlow Bold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1184691" y="1829922"/>
            <a:ext cx="6541325" cy="25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buNone/>
            </a:pPr>
            <a:r>
              <a:rPr lang="en-US" sz="1400" dirty="0">
                <a:effectLst/>
                <a:latin typeface="Bahnschrift" panose="020B0502040204020203" pitchFamily="34" charset="0"/>
              </a:rPr>
              <a:t>The primary purpose of a firewall is to </a:t>
            </a:r>
            <a:r>
              <a:rPr lang="en-US" sz="1400" b="1" dirty="0">
                <a:effectLst/>
                <a:latin typeface="Bahnschrift" panose="020B0502040204020203" pitchFamily="34" charset="0"/>
              </a:rPr>
              <a:t>enhance security</a:t>
            </a:r>
            <a:r>
              <a:rPr lang="en-US" sz="1400" dirty="0">
                <a:effectLst/>
                <a:latin typeface="Bahnschrift" panose="020B0502040204020203" pitchFamily="34" charset="0"/>
              </a:rPr>
              <a:t> by: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" panose="020B0502040204020203" pitchFamily="34" charset="0"/>
              </a:rPr>
              <a:t>Network Security </a:t>
            </a:r>
            <a:r>
              <a:rPr lang="en-US" sz="1400" dirty="0">
                <a:latin typeface="Bahnschrift" panose="020B0502040204020203" pitchFamily="34" charset="0"/>
              </a:rPr>
              <a:t>– Prevents unauthorized access to systems.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" panose="020B0502040204020203" pitchFamily="34" charset="0"/>
              </a:rPr>
              <a:t>Traffic Control</a:t>
            </a:r>
            <a:r>
              <a:rPr lang="en-US" sz="1400" dirty="0">
                <a:latin typeface="Bahnschrift" panose="020B0502040204020203" pitchFamily="34" charset="0"/>
              </a:rPr>
              <a:t> – Filters incoming and outgoing traffic based on rules.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" panose="020B0502040204020203" pitchFamily="34" charset="0"/>
              </a:rPr>
              <a:t>Threat Prevention </a:t>
            </a:r>
            <a:r>
              <a:rPr lang="en-US" sz="1400" dirty="0">
                <a:latin typeface="Bahnschrift" panose="020B0502040204020203" pitchFamily="34" charset="0"/>
              </a:rPr>
              <a:t>– Protects against cyber threats like malware, DDoS attacks, and hacking attempts.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" panose="020B0502040204020203" pitchFamily="34" charset="0"/>
              </a:rPr>
              <a:t>User Authentication </a:t>
            </a:r>
            <a:r>
              <a:rPr lang="en-US" sz="1400" dirty="0">
                <a:latin typeface="Bahnschrift" panose="020B0502040204020203" pitchFamily="34" charset="0"/>
              </a:rPr>
              <a:t>– Ensures only authorized users access sensitive data.</a:t>
            </a:r>
          </a:p>
        </p:txBody>
      </p:sp>
      <p:cxnSp>
        <p:nvCxnSpPr>
          <p:cNvPr id="3" name="Google Shape;201;p31">
            <a:extLst>
              <a:ext uri="{FF2B5EF4-FFF2-40B4-BE49-F238E27FC236}">
                <a16:creationId xmlns:a16="http://schemas.microsoft.com/office/drawing/2014/main" id="{2B8E0403-AD21-7326-2B74-E8257D0F4B5E}"/>
              </a:ext>
            </a:extLst>
          </p:cNvPr>
          <p:cNvCxnSpPr>
            <a:cxnSpLocks/>
          </p:cNvCxnSpPr>
          <p:nvPr/>
        </p:nvCxnSpPr>
        <p:spPr>
          <a:xfrm>
            <a:off x="0" y="1410480"/>
            <a:ext cx="3855493" cy="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07613" y="442811"/>
            <a:ext cx="6342544" cy="54750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dirty="0">
                <a:solidFill>
                  <a:srgbClr val="002060"/>
                </a:solidFill>
                <a:latin typeface="Barlow Bold"/>
              </a:rPr>
              <a:t>Where Firewall is used in SAP?</a:t>
            </a:r>
            <a:endParaRPr lang="fr-FR" sz="2400" b="1" strike="noStrike" spc="-1" dirty="0">
              <a:solidFill>
                <a:srgbClr val="002060"/>
              </a:solidFill>
              <a:latin typeface="Barlow Bold"/>
            </a:endParaRPr>
          </a:p>
        </p:txBody>
      </p:sp>
      <p:cxnSp>
        <p:nvCxnSpPr>
          <p:cNvPr id="130" name="Google Shape;252;p36"/>
          <p:cNvCxnSpPr/>
          <p:nvPr/>
        </p:nvCxnSpPr>
        <p:spPr>
          <a:xfrm>
            <a:off x="0" y="1097123"/>
            <a:ext cx="4039560" cy="36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E35635B-E383-228E-73C0-33EA222B302B}"/>
              </a:ext>
            </a:extLst>
          </p:cNvPr>
          <p:cNvSpPr txBox="1"/>
          <p:nvPr/>
        </p:nvSpPr>
        <p:spPr>
          <a:xfrm>
            <a:off x="1417974" y="1544096"/>
            <a:ext cx="681162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Bahnschrift" panose="020B0502040204020203" pitchFamily="34" charset="0"/>
              </a:rPr>
              <a:t>In an SAP environment, firewalls are used at different layers to secure communication between SAP components and external systems: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Network Segmentation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SAP Application Servers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SAP HANA Database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SAP Cloud Deployments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SAP Router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Between Users and SAP Systems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Between SAP Application Servers and Database Servers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Between SAP Systems in a Distributed Landscape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Between SAP and External Systems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" panose="020B0502040204020203" pitchFamily="34" charset="0"/>
              </a:rPr>
              <a:t>Perimeter Security</a:t>
            </a:r>
          </a:p>
        </p:txBody>
      </p:sp>
    </p:spTree>
  </p:cSld>
  <p:clrMapOvr>
    <a:masterClrMapping/>
  </p:clrMapOvr>
  <p:transition spd="slow"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8CD901B6-A4BC-E8B8-FF67-95DD26552056}"/>
              </a:ext>
            </a:extLst>
          </p:cNvPr>
          <p:cNvSpPr txBox="1">
            <a:spLocks/>
          </p:cNvSpPr>
          <p:nvPr/>
        </p:nvSpPr>
        <p:spPr>
          <a:xfrm>
            <a:off x="707613" y="442811"/>
            <a:ext cx="4785413" cy="60231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400" b="1" dirty="0">
                <a:solidFill>
                  <a:srgbClr val="002060"/>
                </a:solidFill>
                <a:latin typeface="Barlow Bold"/>
              </a:rPr>
              <a:t>Purpose of Firewall in SAP</a:t>
            </a:r>
            <a:endParaRPr lang="fr-FR" sz="2400" b="1" spc="-1" dirty="0">
              <a:solidFill>
                <a:srgbClr val="002060"/>
              </a:solidFill>
              <a:latin typeface="Barlow Bold"/>
            </a:endParaRPr>
          </a:p>
        </p:txBody>
      </p:sp>
      <p:cxnSp>
        <p:nvCxnSpPr>
          <p:cNvPr id="4" name="Google Shape;252;p36">
            <a:extLst>
              <a:ext uri="{FF2B5EF4-FFF2-40B4-BE49-F238E27FC236}">
                <a16:creationId xmlns:a16="http://schemas.microsoft.com/office/drawing/2014/main" id="{202F70C9-C92F-4942-4217-0CBCBCD700B9}"/>
              </a:ext>
            </a:extLst>
          </p:cNvPr>
          <p:cNvCxnSpPr/>
          <p:nvPr/>
        </p:nvCxnSpPr>
        <p:spPr>
          <a:xfrm>
            <a:off x="0" y="1223019"/>
            <a:ext cx="4039560" cy="36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B21BC6-8D96-286A-7EA1-BC39846221CE}"/>
              </a:ext>
            </a:extLst>
          </p:cNvPr>
          <p:cNvGrpSpPr/>
          <p:nvPr/>
        </p:nvGrpSpPr>
        <p:grpSpPr>
          <a:xfrm>
            <a:off x="1212573" y="1628255"/>
            <a:ext cx="7030873" cy="496832"/>
            <a:chOff x="1212573" y="1899361"/>
            <a:chExt cx="7030873" cy="496832"/>
          </a:xfrm>
        </p:grpSpPr>
        <p:sp>
          <p:nvSpPr>
            <p:cNvPr id="13" name="Arrow: Pentagon 12">
              <a:extLst>
                <a:ext uri="{FF2B5EF4-FFF2-40B4-BE49-F238E27FC236}">
                  <a16:creationId xmlns:a16="http://schemas.microsoft.com/office/drawing/2014/main" id="{7B4037D9-6EF8-CB64-CA51-53B8AE408689}"/>
                </a:ext>
              </a:extLst>
            </p:cNvPr>
            <p:cNvSpPr/>
            <p:nvPr/>
          </p:nvSpPr>
          <p:spPr>
            <a:xfrm flipH="1">
              <a:off x="3405808" y="1900880"/>
              <a:ext cx="4837638" cy="495313"/>
            </a:xfrm>
            <a:prstGeom prst="homePlat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0" dirty="0">
                  <a:solidFill>
                    <a:schemeClr val="tx1"/>
                  </a:solidFill>
                  <a:latin typeface="Bahnschrift" panose="020B0502040204020203" pitchFamily="34" charset="0"/>
                </a:rPr>
                <a:t>Safeguards sensitive business data stored in SAP systems.</a:t>
              </a:r>
              <a:endParaRPr lang="en-US" sz="1400" dirty="0"/>
            </a:p>
          </p:txBody>
        </p:sp>
        <p:sp>
          <p:nvSpPr>
            <p:cNvPr id="9" name="Arrow: Pentagon 8">
              <a:extLst>
                <a:ext uri="{FF2B5EF4-FFF2-40B4-BE49-F238E27FC236}">
                  <a16:creationId xmlns:a16="http://schemas.microsoft.com/office/drawing/2014/main" id="{E5716EFB-275E-B078-B826-41F54DE1E30B}"/>
                </a:ext>
              </a:extLst>
            </p:cNvPr>
            <p:cNvSpPr/>
            <p:nvPr/>
          </p:nvSpPr>
          <p:spPr>
            <a:xfrm>
              <a:off x="1212573" y="1899361"/>
              <a:ext cx="2193235" cy="495313"/>
            </a:xfrm>
            <a:prstGeom prst="homePlat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tx1"/>
                  </a:solidFill>
                  <a:latin typeface="Bahnschrift" panose="020B0502040204020203" pitchFamily="34" charset="0"/>
                </a:rPr>
                <a:t>Data Protection</a:t>
              </a:r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AE12C79-8A62-C55F-6D51-6026CB037009}"/>
              </a:ext>
            </a:extLst>
          </p:cNvPr>
          <p:cNvGrpSpPr/>
          <p:nvPr/>
        </p:nvGrpSpPr>
        <p:grpSpPr>
          <a:xfrm>
            <a:off x="1212573" y="2293168"/>
            <a:ext cx="7030872" cy="497907"/>
            <a:chOff x="1212574" y="2442512"/>
            <a:chExt cx="7030872" cy="497907"/>
          </a:xfrm>
        </p:grpSpPr>
        <p:sp>
          <p:nvSpPr>
            <p:cNvPr id="14" name="Arrow: Pentagon 13">
              <a:extLst>
                <a:ext uri="{FF2B5EF4-FFF2-40B4-BE49-F238E27FC236}">
                  <a16:creationId xmlns:a16="http://schemas.microsoft.com/office/drawing/2014/main" id="{2ADEA0EE-272B-45C4-A51D-628C2FF4D204}"/>
                </a:ext>
              </a:extLst>
            </p:cNvPr>
            <p:cNvSpPr/>
            <p:nvPr/>
          </p:nvSpPr>
          <p:spPr>
            <a:xfrm flipH="1">
              <a:off x="3405808" y="2445106"/>
              <a:ext cx="4837638" cy="495313"/>
            </a:xfrm>
            <a:prstGeom prst="homePlate">
              <a:avLst/>
            </a:prstGeom>
            <a:ln>
              <a:solidFill>
                <a:srgbClr val="872AC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Bahnschrift" panose="020B0502040204020203" pitchFamily="34" charset="0"/>
                </a:rPr>
                <a:t>Ensures only authorized users (e.g., employees or partners) can interact with SAP modules.</a:t>
              </a:r>
            </a:p>
          </p:txBody>
        </p:sp>
        <p:sp>
          <p:nvSpPr>
            <p:cNvPr id="10" name="Arrow: Pentagon 9">
              <a:extLst>
                <a:ext uri="{FF2B5EF4-FFF2-40B4-BE49-F238E27FC236}">
                  <a16:creationId xmlns:a16="http://schemas.microsoft.com/office/drawing/2014/main" id="{739DD82E-0EEA-9514-C3F2-154525E47B74}"/>
                </a:ext>
              </a:extLst>
            </p:cNvPr>
            <p:cNvSpPr/>
            <p:nvPr/>
          </p:nvSpPr>
          <p:spPr>
            <a:xfrm>
              <a:off x="1212574" y="2442512"/>
              <a:ext cx="2193235" cy="495313"/>
            </a:xfrm>
            <a:prstGeom prst="homePlate">
              <a:avLst/>
            </a:prstGeom>
            <a:ln>
              <a:solidFill>
                <a:srgbClr val="872AC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tx1"/>
                  </a:solidFill>
                  <a:latin typeface="Bahnschrift" panose="020B0502040204020203" pitchFamily="34" charset="0"/>
                </a:rPr>
                <a:t>Access Control</a:t>
              </a:r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807885A-9B92-C29A-C126-340B1F554975}"/>
              </a:ext>
            </a:extLst>
          </p:cNvPr>
          <p:cNvGrpSpPr/>
          <p:nvPr/>
        </p:nvGrpSpPr>
        <p:grpSpPr>
          <a:xfrm>
            <a:off x="1212574" y="2985663"/>
            <a:ext cx="7030872" cy="495313"/>
            <a:chOff x="1212574" y="2985663"/>
            <a:chExt cx="7030872" cy="495313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1C0C4BE6-A956-DBCF-1DF2-FFA10829AB78}"/>
                </a:ext>
              </a:extLst>
            </p:cNvPr>
            <p:cNvSpPr/>
            <p:nvPr/>
          </p:nvSpPr>
          <p:spPr>
            <a:xfrm flipH="1">
              <a:off x="3405808" y="2985663"/>
              <a:ext cx="4837638" cy="495313"/>
            </a:xfrm>
            <a:prstGeom prst="homePlat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Bahnschrift" panose="020B0502040204020203" pitchFamily="34" charset="0"/>
                </a:rPr>
                <a:t>Helps meet regulatory requirements (e.g., GDPR, SOX) by securing data flows.</a:t>
              </a:r>
              <a:endParaRPr lang="en-US" sz="1400" dirty="0"/>
            </a:p>
          </p:txBody>
        </p:sp>
        <p:sp>
          <p:nvSpPr>
            <p:cNvPr id="11" name="Arrow: Pentagon 10">
              <a:extLst>
                <a:ext uri="{FF2B5EF4-FFF2-40B4-BE49-F238E27FC236}">
                  <a16:creationId xmlns:a16="http://schemas.microsoft.com/office/drawing/2014/main" id="{AAB4CA74-1493-1002-398B-C22A7A856A3E}"/>
                </a:ext>
              </a:extLst>
            </p:cNvPr>
            <p:cNvSpPr/>
            <p:nvPr/>
          </p:nvSpPr>
          <p:spPr>
            <a:xfrm>
              <a:off x="1212574" y="2985663"/>
              <a:ext cx="2193235" cy="495313"/>
            </a:xfrm>
            <a:prstGeom prst="homePlat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tx1"/>
                  </a:solidFill>
                  <a:latin typeface="Bahnschrift" panose="020B0502040204020203" pitchFamily="34" charset="0"/>
                </a:rPr>
                <a:t>Compliance</a:t>
              </a:r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EEC009-9802-A031-7B77-E5ED41D9B76B}"/>
              </a:ext>
            </a:extLst>
          </p:cNvPr>
          <p:cNvGrpSpPr/>
          <p:nvPr/>
        </p:nvGrpSpPr>
        <p:grpSpPr>
          <a:xfrm>
            <a:off x="1212573" y="3634433"/>
            <a:ext cx="7030873" cy="497907"/>
            <a:chOff x="1212573" y="3526220"/>
            <a:chExt cx="7030873" cy="497907"/>
          </a:xfrm>
        </p:grpSpPr>
        <p:sp>
          <p:nvSpPr>
            <p:cNvPr id="12" name="Arrow: Pentagon 11">
              <a:extLst>
                <a:ext uri="{FF2B5EF4-FFF2-40B4-BE49-F238E27FC236}">
                  <a16:creationId xmlns:a16="http://schemas.microsoft.com/office/drawing/2014/main" id="{BDAF05A5-47A4-A7DE-5C62-5A4212AD8F29}"/>
                </a:ext>
              </a:extLst>
            </p:cNvPr>
            <p:cNvSpPr/>
            <p:nvPr/>
          </p:nvSpPr>
          <p:spPr>
            <a:xfrm>
              <a:off x="1212573" y="3528814"/>
              <a:ext cx="2193235" cy="495313"/>
            </a:xfrm>
            <a:prstGeom prst="homePlate">
              <a:avLst/>
            </a:prstGeom>
            <a:ln>
              <a:solidFill>
                <a:srgbClr val="ABAB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tx1"/>
                  </a:solidFill>
                  <a:latin typeface="Bahnschrift" panose="020B0502040204020203" pitchFamily="34" charset="0"/>
                </a:rPr>
                <a:t>Threat Mitigation</a:t>
              </a:r>
              <a:endParaRPr lang="en-US" dirty="0"/>
            </a:p>
          </p:txBody>
        </p:sp>
        <p:sp>
          <p:nvSpPr>
            <p:cNvPr id="17" name="Arrow: Pentagon 16">
              <a:extLst>
                <a:ext uri="{FF2B5EF4-FFF2-40B4-BE49-F238E27FC236}">
                  <a16:creationId xmlns:a16="http://schemas.microsoft.com/office/drawing/2014/main" id="{B8678F88-948A-5ABB-28FB-C5199251158F}"/>
                </a:ext>
              </a:extLst>
            </p:cNvPr>
            <p:cNvSpPr/>
            <p:nvPr/>
          </p:nvSpPr>
          <p:spPr>
            <a:xfrm flipH="1">
              <a:off x="3405808" y="3526220"/>
              <a:ext cx="4837638" cy="495313"/>
            </a:xfrm>
            <a:prstGeom prst="homePlate">
              <a:avLst/>
            </a:prstGeom>
            <a:ln>
              <a:solidFill>
                <a:srgbClr val="ABAB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  <a:latin typeface="Bahnschrift" panose="020B0502040204020203" pitchFamily="34" charset="0"/>
                </a:rPr>
                <a:t>Blocks attacks targeting SAP vulnerabilities, such as exploits in unpatched systems.</a:t>
              </a:r>
            </a:p>
          </p:txBody>
        </p:sp>
      </p:grpSp>
    </p:spTree>
  </p:cSld>
  <p:clrMapOvr>
    <a:masterClrMapping/>
  </p:clrMapOvr>
  <p:transition spd="med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F99FE-8DFD-6742-8218-306CDF48D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4" name="Google Shape;252;p36">
            <a:extLst>
              <a:ext uri="{FF2B5EF4-FFF2-40B4-BE49-F238E27FC236}">
                <a16:creationId xmlns:a16="http://schemas.microsoft.com/office/drawing/2014/main" id="{947CA98B-E789-2D49-6614-217125161191}"/>
              </a:ext>
            </a:extLst>
          </p:cNvPr>
          <p:cNvCxnSpPr/>
          <p:nvPr/>
        </p:nvCxnSpPr>
        <p:spPr>
          <a:xfrm>
            <a:off x="4389840" y="2041120"/>
            <a:ext cx="4039560" cy="36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  <p:sp>
        <p:nvSpPr>
          <p:cNvPr id="2" name="PlaceHolder 1">
            <a:extLst>
              <a:ext uri="{FF2B5EF4-FFF2-40B4-BE49-F238E27FC236}">
                <a16:creationId xmlns:a16="http://schemas.microsoft.com/office/drawing/2014/main" id="{820B27E7-A034-CB4A-B88A-FDEF372256DD}"/>
              </a:ext>
            </a:extLst>
          </p:cNvPr>
          <p:cNvSpPr txBox="1">
            <a:spLocks/>
          </p:cNvSpPr>
          <p:nvPr/>
        </p:nvSpPr>
        <p:spPr>
          <a:xfrm>
            <a:off x="2695680" y="680600"/>
            <a:ext cx="5733720" cy="1266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7000" b="1" spc="-1" dirty="0">
                <a:solidFill>
                  <a:schemeClr val="dk1"/>
                </a:solidFill>
                <a:latin typeface="Inter Tight"/>
                <a:ea typeface="Inter Tight"/>
              </a:rPr>
              <a:t>Thank you!</a:t>
            </a:r>
            <a:endParaRPr lang="fr-FR" sz="7000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343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</TotalTime>
  <Words>482</Words>
  <Application>Microsoft Office PowerPoint</Application>
  <PresentationFormat>On-screen Show (16:9)</PresentationFormat>
  <Paragraphs>64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Arial</vt:lpstr>
      <vt:lpstr>Bahnschrift</vt:lpstr>
      <vt:lpstr>Barlow Bold</vt:lpstr>
      <vt:lpstr>Calibri</vt:lpstr>
      <vt:lpstr>Inter Tight</vt:lpstr>
      <vt:lpstr>OpenSymbol</vt:lpstr>
      <vt:lpstr>Symbol</vt:lpstr>
      <vt:lpstr>Wingdings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PowerPoint Presentation</vt:lpstr>
      <vt:lpstr>PowerPoint Presentation</vt:lpstr>
      <vt:lpstr>PowerPoint Presentation</vt:lpstr>
      <vt:lpstr>PowerPoint Presentation</vt:lpstr>
      <vt:lpstr>Continued…</vt:lpstr>
      <vt:lpstr>Main purpose of the Firewall</vt:lpstr>
      <vt:lpstr>Where Firewall is used in SAP?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Vinish S</cp:lastModifiedBy>
  <cp:revision>52</cp:revision>
  <dcterms:modified xsi:type="dcterms:W3CDTF">2025-04-12T07:17:00Z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2025-03-23T07:08:44Z</dcterms:created>
  <dc:creator>Unknown Creator</dc:creator>
  <dc:description/>
  <dc:language>en-US</dc:language>
  <cp:lastModifiedBy>Unknown Creator</cp:lastModifiedBy>
  <dcterms:modified xsi:type="dcterms:W3CDTF">2025-03-23T07:08:44Z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